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63" r:id="rId3"/>
    <p:sldId id="282" r:id="rId4"/>
    <p:sldId id="284" r:id="rId5"/>
    <p:sldId id="290" r:id="rId6"/>
    <p:sldId id="291" r:id="rId7"/>
    <p:sldId id="285" r:id="rId8"/>
    <p:sldId id="287" r:id="rId9"/>
    <p:sldId id="288" r:id="rId10"/>
    <p:sldId id="289" r:id="rId11"/>
    <p:sldId id="292" r:id="rId12"/>
    <p:sldId id="294" r:id="rId13"/>
    <p:sldId id="295" r:id="rId14"/>
    <p:sldId id="296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500A88AA-A5B6-4784-A220-7FD5278B7F9D}"/>
    <pc:docChg chg="delSld">
      <pc:chgData name="Teuku Raja Irfan Radarma" userId="cf428174-95ba-4576-8554-3a3b8ffa52b7" providerId="ADAL" clId="{500A88AA-A5B6-4784-A220-7FD5278B7F9D}" dt="2024-11-03T05:26:54.211" v="0" actId="47"/>
      <pc:docMkLst>
        <pc:docMk/>
      </pc:docMkLst>
      <pc:sldChg chg="del">
        <pc:chgData name="Teuku Raja Irfan Radarma" userId="cf428174-95ba-4576-8554-3a3b8ffa52b7" providerId="ADAL" clId="{500A88AA-A5B6-4784-A220-7FD5278B7F9D}" dt="2024-11-03T05:26:54.211" v="0" actId="47"/>
        <pc:sldMkLst>
          <pc:docMk/>
          <pc:sldMk cId="4030995347" sldId="257"/>
        </pc:sldMkLst>
      </pc:sldChg>
    </pc:docChg>
  </pc:docChgLst>
  <pc:docChgLst>
    <pc:chgData name="Teuku Raja Irfan Radarma" userId="cf428174-95ba-4576-8554-3a3b8ffa52b7" providerId="ADAL" clId="{D48BD2AF-1AD3-4A05-81D0-A1E4940F2D5D}"/>
    <pc:docChg chg="undo redo custSel addSld delSld modSld sldOrd modMainMaster">
      <pc:chgData name="Teuku Raja Irfan Radarma" userId="cf428174-95ba-4576-8554-3a3b8ffa52b7" providerId="ADAL" clId="{D48BD2AF-1AD3-4A05-81D0-A1E4940F2D5D}" dt="2023-10-05T08:55:14.993" v="2791" actId="207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5T03:23:12.393" v="2780" actId="14826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14:27:38.867" v="97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4:27:43.848" v="979" actId="20577"/>
          <ac:spMkLst>
            <pc:docMk/>
            <pc:sldMk cId="911610319" sldId="262"/>
            <ac:spMk id="4" creationId="{FFCC89D4-8169-77D5-D53F-1E998B469C40}"/>
          </ac:spMkLst>
        </pc:spChg>
        <pc:picChg chg="mod modCrop">
          <ac:chgData name="Teuku Raja Irfan Radarma" userId="cf428174-95ba-4576-8554-3a3b8ffa52b7" providerId="ADAL" clId="{D48BD2AF-1AD3-4A05-81D0-A1E4940F2D5D}" dt="2023-10-05T03:23:12.393" v="2780" actId="1482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D48BD2AF-1AD3-4A05-81D0-A1E4940F2D5D}" dt="2023-10-05T03:23:17.536" v="278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5T03:23:17.536" v="278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delSp modSp new mod ord">
        <pc:chgData name="Teuku Raja Irfan Radarma" userId="cf428174-95ba-4576-8554-3a3b8ffa52b7" providerId="ADAL" clId="{D48BD2AF-1AD3-4A05-81D0-A1E4940F2D5D}" dt="2023-10-04T14:28:53.505" v="1054" actId="478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4T14:28:47.444" v="1052" actId="20577"/>
          <ac:spMkLst>
            <pc:docMk/>
            <pc:sldMk cId="897118795" sldId="282"/>
            <ac:spMk id="2" creationId="{C70C2F35-68BB-7C3D-7335-0F380D3C346E}"/>
          </ac:spMkLst>
        </pc:spChg>
        <pc:spChg chg="del mod">
          <ac:chgData name="Teuku Raja Irfan Radarma" userId="cf428174-95ba-4576-8554-3a3b8ffa52b7" providerId="ADAL" clId="{D48BD2AF-1AD3-4A05-81D0-A1E4940F2D5D}" dt="2023-10-04T14:28:53.505" v="1054" actId="478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4T15:02:48.568" v="1350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4T14:29:10.626" v="1070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4T15:02:48.568" v="1350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03:09.982" v="1354" actId="47"/>
        <pc:sldMkLst>
          <pc:docMk/>
          <pc:sldMk cId="118156119" sldId="285"/>
        </pc:sldMkLst>
      </pc:sldChg>
      <pc:sldChg chg="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modSp add mod">
        <pc:chgData name="Teuku Raja Irfan Radarma" userId="cf428174-95ba-4576-8554-3a3b8ffa52b7" providerId="ADAL" clId="{D48BD2AF-1AD3-4A05-81D0-A1E4940F2D5D}" dt="2023-10-04T15:04:36.369" v="1385" actId="20577"/>
        <pc:sldMkLst>
          <pc:docMk/>
          <pc:sldMk cId="4062415789" sldId="285"/>
        </pc:sldMkLst>
        <pc:spChg chg="mod">
          <ac:chgData name="Teuku Raja Irfan Radarma" userId="cf428174-95ba-4576-8554-3a3b8ffa52b7" providerId="ADAL" clId="{D48BD2AF-1AD3-4A05-81D0-A1E4940F2D5D}" dt="2023-10-04T15:04:30.309" v="1375" actId="20577"/>
          <ac:spMkLst>
            <pc:docMk/>
            <pc:sldMk cId="4062415789" sldId="285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04:36.369" v="1385" actId="20577"/>
          <ac:spMkLst>
            <pc:docMk/>
            <pc:sldMk cId="4062415789" sldId="285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04:18.353" v="1357" actId="14826"/>
          <ac:picMkLst>
            <pc:docMk/>
            <pc:sldMk cId="4062415789" sldId="285"/>
            <ac:picMk id="6" creationId="{4E5C2036-BD6E-3793-4543-1B984AA16F69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5:03:52.265" v="1355" actId="47"/>
        <pc:sldMkLst>
          <pc:docMk/>
          <pc:sldMk cId="1737957761" sldId="286"/>
        </pc:sldMkLst>
      </pc:sldChg>
      <pc:sldChg chg="addSp delSp modSp new del mod">
        <pc:chgData name="Teuku Raja Irfan Radarma" userId="cf428174-95ba-4576-8554-3a3b8ffa52b7" providerId="ADAL" clId="{D48BD2AF-1AD3-4A05-81D0-A1E4940F2D5D}" dt="2023-10-04T15:18:33.285" v="1533" actId="47"/>
        <pc:sldMkLst>
          <pc:docMk/>
          <pc:sldMk cId="2374751632" sldId="286"/>
        </pc:sldMkLst>
        <pc:spChg chg="del">
          <ac:chgData name="Teuku Raja Irfan Radarma" userId="cf428174-95ba-4576-8554-3a3b8ffa52b7" providerId="ADAL" clId="{D48BD2AF-1AD3-4A05-81D0-A1E4940F2D5D}" dt="2023-10-04T15:04:55.136" v="1387" actId="478"/>
          <ac:spMkLst>
            <pc:docMk/>
            <pc:sldMk cId="2374751632" sldId="286"/>
            <ac:spMk id="2" creationId="{2A01BFC2-FADA-95D7-7C2F-0D8859C982DF}"/>
          </ac:spMkLst>
        </pc:spChg>
        <pc:spChg chg="del">
          <ac:chgData name="Teuku Raja Irfan Radarma" userId="cf428174-95ba-4576-8554-3a3b8ffa52b7" providerId="ADAL" clId="{D48BD2AF-1AD3-4A05-81D0-A1E4940F2D5D}" dt="2023-10-04T15:04:57.567" v="1388" actId="478"/>
          <ac:spMkLst>
            <pc:docMk/>
            <pc:sldMk cId="2374751632" sldId="286"/>
            <ac:spMk id="3" creationId="{1A86E971-5803-E653-4F17-BBC79D735A7B}"/>
          </ac:spMkLst>
        </pc:spChg>
        <pc:spChg chg="add del mod">
          <ac:chgData name="Teuku Raja Irfan Radarma" userId="cf428174-95ba-4576-8554-3a3b8ffa52b7" providerId="ADAL" clId="{D48BD2AF-1AD3-4A05-81D0-A1E4940F2D5D}" dt="2023-10-04T15:18:14.051" v="1527" actId="21"/>
          <ac:spMkLst>
            <pc:docMk/>
            <pc:sldMk cId="2374751632" sldId="286"/>
            <ac:spMk id="7" creationId="{FD2C8285-3586-CD5C-BF6A-460AE7ED1D64}"/>
          </ac:spMkLst>
        </pc:spChg>
        <pc:spChg chg="add del mod">
          <ac:chgData name="Teuku Raja Irfan Radarma" userId="cf428174-95ba-4576-8554-3a3b8ffa52b7" providerId="ADAL" clId="{D48BD2AF-1AD3-4A05-81D0-A1E4940F2D5D}" dt="2023-10-04T15:09:10.419" v="1418" actId="21"/>
          <ac:spMkLst>
            <pc:docMk/>
            <pc:sldMk cId="2374751632" sldId="286"/>
            <ac:spMk id="10" creationId="{54A6F836-9BEE-589B-C961-A7EFF75213A8}"/>
          </ac:spMkLst>
        </pc:spChg>
        <pc:spChg chg="add del mod">
          <ac:chgData name="Teuku Raja Irfan Radarma" userId="cf428174-95ba-4576-8554-3a3b8ffa52b7" providerId="ADAL" clId="{D48BD2AF-1AD3-4A05-81D0-A1E4940F2D5D}" dt="2023-10-04T15:16:39.449" v="1485" actId="21"/>
          <ac:spMkLst>
            <pc:docMk/>
            <pc:sldMk cId="2374751632" sldId="286"/>
            <ac:spMk id="13" creationId="{2E1FFFCF-6E22-54C5-F6AD-5760F95A0A2F}"/>
          </ac:spMkLst>
        </pc:spChg>
        <pc:picChg chg="add del mod">
          <ac:chgData name="Teuku Raja Irfan Radarma" userId="cf428174-95ba-4576-8554-3a3b8ffa52b7" providerId="ADAL" clId="{D48BD2AF-1AD3-4A05-81D0-A1E4940F2D5D}" dt="2023-10-04T15:18:14.051" v="1527" actId="21"/>
          <ac:picMkLst>
            <pc:docMk/>
            <pc:sldMk cId="2374751632" sldId="286"/>
            <ac:picMk id="6" creationId="{779EA981-A612-CBE5-0EC9-744777013BF0}"/>
          </ac:picMkLst>
        </pc:picChg>
        <pc:picChg chg="add del mod">
          <ac:chgData name="Teuku Raja Irfan Radarma" userId="cf428174-95ba-4576-8554-3a3b8ffa52b7" providerId="ADAL" clId="{D48BD2AF-1AD3-4A05-81D0-A1E4940F2D5D}" dt="2023-10-04T15:09:10.419" v="1418" actId="21"/>
          <ac:picMkLst>
            <pc:docMk/>
            <pc:sldMk cId="2374751632" sldId="286"/>
            <ac:picMk id="9" creationId="{96B17809-CEA7-F8CB-4303-3B6A72CC2828}"/>
          </ac:picMkLst>
        </pc:picChg>
        <pc:picChg chg="add del mod">
          <ac:chgData name="Teuku Raja Irfan Radarma" userId="cf428174-95ba-4576-8554-3a3b8ffa52b7" providerId="ADAL" clId="{D48BD2AF-1AD3-4A05-81D0-A1E4940F2D5D}" dt="2023-10-04T15:16:39.449" v="1485" actId="21"/>
          <ac:picMkLst>
            <pc:docMk/>
            <pc:sldMk cId="2374751632" sldId="286"/>
            <ac:picMk id="12" creationId="{775651EF-39F6-DC75-70A0-67401A60BEAA}"/>
          </ac:picMkLst>
        </pc:picChg>
      </pc:sldChg>
      <pc:sldChg chg="addSp delSp 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new mod">
        <pc:chgData name="Teuku Raja Irfan Radarma" userId="cf428174-95ba-4576-8554-3a3b8ffa52b7" providerId="ADAL" clId="{D48BD2AF-1AD3-4A05-81D0-A1E4940F2D5D}" dt="2023-10-04T15:15:49.786" v="1466" actId="20577"/>
        <pc:sldMkLst>
          <pc:docMk/>
          <pc:sldMk cId="2577354357" sldId="287"/>
        </pc:sldMkLst>
        <pc:spChg chg="mod">
          <ac:chgData name="Teuku Raja Irfan Radarma" userId="cf428174-95ba-4576-8554-3a3b8ffa52b7" providerId="ADAL" clId="{D48BD2AF-1AD3-4A05-81D0-A1E4940F2D5D}" dt="2023-10-04T15:09:03.809" v="1417" actId="20577"/>
          <ac:spMkLst>
            <pc:docMk/>
            <pc:sldMk cId="2577354357" sldId="287"/>
            <ac:spMk id="2" creationId="{8D5ED46D-34AC-AE0B-96C8-C7815A5C5EB4}"/>
          </ac:spMkLst>
        </pc:spChg>
        <pc:spChg chg="del">
          <ac:chgData name="Teuku Raja Irfan Radarma" userId="cf428174-95ba-4576-8554-3a3b8ffa52b7" providerId="ADAL" clId="{D48BD2AF-1AD3-4A05-81D0-A1E4940F2D5D}" dt="2023-10-04T15:09:17.869" v="1420" actId="478"/>
          <ac:spMkLst>
            <pc:docMk/>
            <pc:sldMk cId="2577354357" sldId="287"/>
            <ac:spMk id="3" creationId="{65E884B5-F877-67B7-8421-7C783DD439A1}"/>
          </ac:spMkLst>
        </pc:spChg>
        <pc:spChg chg="add del mod">
          <ac:chgData name="Teuku Raja Irfan Radarma" userId="cf428174-95ba-4576-8554-3a3b8ffa52b7" providerId="ADAL" clId="{D48BD2AF-1AD3-4A05-81D0-A1E4940F2D5D}" dt="2023-10-04T15:09:23.724" v="1422" actId="478"/>
          <ac:spMkLst>
            <pc:docMk/>
            <pc:sldMk cId="2577354357" sldId="287"/>
            <ac:spMk id="6" creationId="{45221A09-DA9B-27D5-E420-EC3062320EBF}"/>
          </ac:spMkLst>
        </pc:spChg>
        <pc:spChg chg="add mod">
          <ac:chgData name="Teuku Raja Irfan Radarma" userId="cf428174-95ba-4576-8554-3a3b8ffa52b7" providerId="ADAL" clId="{D48BD2AF-1AD3-4A05-81D0-A1E4940F2D5D}" dt="2023-10-04T15:15:49.786" v="1466" actId="20577"/>
          <ac:spMkLst>
            <pc:docMk/>
            <pc:sldMk cId="2577354357" sldId="287"/>
            <ac:spMk id="7" creationId="{6AC2F158-640B-BFC7-12CE-003C73CFA8EA}"/>
          </ac:spMkLst>
        </pc:spChg>
        <pc:picChg chg="add mod">
          <ac:chgData name="Teuku Raja Irfan Radarma" userId="cf428174-95ba-4576-8554-3a3b8ffa52b7" providerId="ADAL" clId="{D48BD2AF-1AD3-4A05-81D0-A1E4940F2D5D}" dt="2023-10-04T15:09:26.172" v="1423" actId="1076"/>
          <ac:picMkLst>
            <pc:docMk/>
            <pc:sldMk cId="2577354357" sldId="287"/>
            <ac:picMk id="5" creationId="{52FB1496-50A3-B5A9-C53B-C32F5686DBB5}"/>
          </ac:picMkLst>
        </pc:picChg>
      </pc:sldChg>
      <pc:sldChg chg="addSp delSp modSp add del mod modAnim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del mod ord modAnim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Chg chg="addSp delSp modSp add mod">
        <pc:chgData name="Teuku Raja Irfan Radarma" userId="cf428174-95ba-4576-8554-3a3b8ffa52b7" providerId="ADAL" clId="{D48BD2AF-1AD3-4A05-81D0-A1E4940F2D5D}" dt="2023-10-04T15:17:27.799" v="1496"/>
        <pc:sldMkLst>
          <pc:docMk/>
          <pc:sldMk cId="1972734250" sldId="288"/>
        </pc:sldMkLst>
        <pc:spChg chg="mod">
          <ac:chgData name="Teuku Raja Irfan Radarma" userId="cf428174-95ba-4576-8554-3a3b8ffa52b7" providerId="ADAL" clId="{D48BD2AF-1AD3-4A05-81D0-A1E4940F2D5D}" dt="2023-10-04T15:16:12.617" v="1483" actId="20577"/>
          <ac:spMkLst>
            <pc:docMk/>
            <pc:sldMk cId="1972734250" sldId="288"/>
            <ac:spMk id="2" creationId="{8D5ED46D-34AC-AE0B-96C8-C7815A5C5EB4}"/>
          </ac:spMkLst>
        </pc:spChg>
        <pc:spChg chg="add del mod">
          <ac:chgData name="Teuku Raja Irfan Radarma" userId="cf428174-95ba-4576-8554-3a3b8ffa52b7" providerId="ADAL" clId="{D48BD2AF-1AD3-4A05-81D0-A1E4940F2D5D}" dt="2023-10-04T15:17:01.186" v="1492" actId="478"/>
          <ac:spMkLst>
            <pc:docMk/>
            <pc:sldMk cId="1972734250" sldId="288"/>
            <ac:spMk id="6" creationId="{08C297B7-4293-FC3B-3D29-021D7C2CEC4E}"/>
          </ac:spMkLst>
        </pc:spChg>
        <pc:spChg chg="mod">
          <ac:chgData name="Teuku Raja Irfan Radarma" userId="cf428174-95ba-4576-8554-3a3b8ffa52b7" providerId="ADAL" clId="{D48BD2AF-1AD3-4A05-81D0-A1E4940F2D5D}" dt="2023-10-04T15:17:27.799" v="1496"/>
          <ac:spMkLst>
            <pc:docMk/>
            <pc:sldMk cId="1972734250" sldId="288"/>
            <ac:spMk id="7" creationId="{6AC2F158-640B-BFC7-12CE-003C73CFA8EA}"/>
          </ac:spMkLst>
        </pc:spChg>
        <pc:picChg chg="add mod">
          <ac:chgData name="Teuku Raja Irfan Radarma" userId="cf428174-95ba-4576-8554-3a3b8ffa52b7" providerId="ADAL" clId="{D48BD2AF-1AD3-4A05-81D0-A1E4940F2D5D}" dt="2023-10-04T15:16:57.975" v="1491" actId="1076"/>
          <ac:picMkLst>
            <pc:docMk/>
            <pc:sldMk cId="1972734250" sldId="288"/>
            <ac:picMk id="3" creationId="{F66C9D1A-BD9B-BCE6-90E5-92B7277FC7A2}"/>
          </ac:picMkLst>
        </pc:picChg>
        <pc:picChg chg="del">
          <ac:chgData name="Teuku Raja Irfan Radarma" userId="cf428174-95ba-4576-8554-3a3b8ffa52b7" providerId="ADAL" clId="{D48BD2AF-1AD3-4A05-81D0-A1E4940F2D5D}" dt="2023-10-04T15:16:06.822" v="1468" actId="478"/>
          <ac:picMkLst>
            <pc:docMk/>
            <pc:sldMk cId="1972734250" sldId="288"/>
            <ac:picMk id="5" creationId="{52FB1496-50A3-B5A9-C53B-C32F5686DBB5}"/>
          </ac:picMkLst>
        </pc:picChg>
      </pc:sldChg>
      <pc:sldChg chg="addSp delSp modSp add mod">
        <pc:chgData name="Teuku Raja Irfan Radarma" userId="cf428174-95ba-4576-8554-3a3b8ffa52b7" providerId="ADAL" clId="{D48BD2AF-1AD3-4A05-81D0-A1E4940F2D5D}" dt="2023-10-04T15:18:28.281" v="1532" actId="478"/>
        <pc:sldMkLst>
          <pc:docMk/>
          <pc:sldMk cId="21983544" sldId="289"/>
        </pc:sldMkLst>
        <pc:spChg chg="mod">
          <ac:chgData name="Teuku Raja Irfan Radarma" userId="cf428174-95ba-4576-8554-3a3b8ffa52b7" providerId="ADAL" clId="{D48BD2AF-1AD3-4A05-81D0-A1E4940F2D5D}" dt="2023-10-04T15:18:09.428" v="1525" actId="20577"/>
          <ac:spMkLst>
            <pc:docMk/>
            <pc:sldMk cId="21983544" sldId="289"/>
            <ac:spMk id="2" creationId="{8D5ED46D-34AC-AE0B-96C8-C7815A5C5EB4}"/>
          </ac:spMkLst>
        </pc:spChg>
        <pc:spChg chg="add del mod">
          <ac:chgData name="Teuku Raja Irfan Radarma" userId="cf428174-95ba-4576-8554-3a3b8ffa52b7" providerId="ADAL" clId="{D48BD2AF-1AD3-4A05-81D0-A1E4940F2D5D}" dt="2023-10-04T15:18:28.281" v="1532" actId="478"/>
          <ac:spMkLst>
            <pc:docMk/>
            <pc:sldMk cId="21983544" sldId="289"/>
            <ac:spMk id="6" creationId="{F901A2A9-2C8F-A835-16D5-9EDE64D0BF1E}"/>
          </ac:spMkLst>
        </pc:spChg>
        <pc:spChg chg="mod">
          <ac:chgData name="Teuku Raja Irfan Radarma" userId="cf428174-95ba-4576-8554-3a3b8ffa52b7" providerId="ADAL" clId="{D48BD2AF-1AD3-4A05-81D0-A1E4940F2D5D}" dt="2023-10-04T15:17:55.810" v="1514"/>
          <ac:spMkLst>
            <pc:docMk/>
            <pc:sldMk cId="21983544" sldId="289"/>
            <ac:spMk id="7" creationId="{6AC2F158-640B-BFC7-12CE-003C73CFA8EA}"/>
          </ac:spMkLst>
        </pc:spChg>
        <pc:picChg chg="del">
          <ac:chgData name="Teuku Raja Irfan Radarma" userId="cf428174-95ba-4576-8554-3a3b8ffa52b7" providerId="ADAL" clId="{D48BD2AF-1AD3-4A05-81D0-A1E4940F2D5D}" dt="2023-10-04T15:18:11.320" v="1526" actId="478"/>
          <ac:picMkLst>
            <pc:docMk/>
            <pc:sldMk cId="21983544" sldId="289"/>
            <ac:picMk id="3" creationId="{F66C9D1A-BD9B-BCE6-90E5-92B7277FC7A2}"/>
          </ac:picMkLst>
        </pc:picChg>
        <pc:picChg chg="add mod">
          <ac:chgData name="Teuku Raja Irfan Radarma" userId="cf428174-95ba-4576-8554-3a3b8ffa52b7" providerId="ADAL" clId="{D48BD2AF-1AD3-4A05-81D0-A1E4940F2D5D}" dt="2023-10-04T15:18:24.787" v="1531" actId="1076"/>
          <ac:picMkLst>
            <pc:docMk/>
            <pc:sldMk cId="21983544" sldId="289"/>
            <ac:picMk id="5" creationId="{E3BDDCB0-DF72-E6DE-38AC-7ED48B043555}"/>
          </ac:picMkLst>
        </pc:picChg>
      </pc:sldChg>
      <pc:sldChg chg="modSp add mod ord">
        <pc:chgData name="Teuku Raja Irfan Radarma" userId="cf428174-95ba-4576-8554-3a3b8ffa52b7" providerId="ADAL" clId="{D48BD2AF-1AD3-4A05-81D0-A1E4940F2D5D}" dt="2023-10-04T15:19:50.543" v="1575" actId="20577"/>
        <pc:sldMkLst>
          <pc:docMk/>
          <pc:sldMk cId="955068783" sldId="290"/>
        </pc:sldMkLst>
        <pc:spChg chg="mod">
          <ac:chgData name="Teuku Raja Irfan Radarma" userId="cf428174-95ba-4576-8554-3a3b8ffa52b7" providerId="ADAL" clId="{D48BD2AF-1AD3-4A05-81D0-A1E4940F2D5D}" dt="2023-10-04T15:19:46.957" v="1568" actId="20577"/>
          <ac:spMkLst>
            <pc:docMk/>
            <pc:sldMk cId="955068783" sldId="290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19:50.543" v="1575" actId="20577"/>
          <ac:spMkLst>
            <pc:docMk/>
            <pc:sldMk cId="955068783" sldId="290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19:19.851" v="1535" actId="14826"/>
          <ac:picMkLst>
            <pc:docMk/>
            <pc:sldMk cId="955068783" sldId="290"/>
            <ac:picMk id="6" creationId="{4E5C2036-BD6E-3793-4543-1B984AA16F69}"/>
          </ac:picMkLst>
        </pc:picChg>
      </pc:sldChg>
      <pc:sldChg chg="modSp new mod">
        <pc:chgData name="Teuku Raja Irfan Radarma" userId="cf428174-95ba-4576-8554-3a3b8ffa52b7" providerId="ADAL" clId="{D48BD2AF-1AD3-4A05-81D0-A1E4940F2D5D}" dt="2023-10-04T15:25:13.942" v="1659" actId="403"/>
        <pc:sldMkLst>
          <pc:docMk/>
          <pc:sldMk cId="4213952586" sldId="291"/>
        </pc:sldMkLst>
        <pc:spChg chg="mod">
          <ac:chgData name="Teuku Raja Irfan Radarma" userId="cf428174-95ba-4576-8554-3a3b8ffa52b7" providerId="ADAL" clId="{D48BD2AF-1AD3-4A05-81D0-A1E4940F2D5D}" dt="2023-10-04T15:22:00.582" v="1607" actId="20577"/>
          <ac:spMkLst>
            <pc:docMk/>
            <pc:sldMk cId="4213952586" sldId="291"/>
            <ac:spMk id="2" creationId="{0663118C-D8E9-B0FD-E50F-F72316C1E1AA}"/>
          </ac:spMkLst>
        </pc:spChg>
        <pc:spChg chg="mod">
          <ac:chgData name="Teuku Raja Irfan Radarma" userId="cf428174-95ba-4576-8554-3a3b8ffa52b7" providerId="ADAL" clId="{D48BD2AF-1AD3-4A05-81D0-A1E4940F2D5D}" dt="2023-10-04T15:25:13.942" v="1659" actId="403"/>
          <ac:spMkLst>
            <pc:docMk/>
            <pc:sldMk cId="4213952586" sldId="291"/>
            <ac:spMk id="3" creationId="{42A4F340-01FE-6B5A-CD37-301577640CE5}"/>
          </ac:spMkLst>
        </pc:spChg>
      </pc:sldChg>
      <pc:sldChg chg="addSp delSp modSp add mod">
        <pc:chgData name="Teuku Raja Irfan Radarma" userId="cf428174-95ba-4576-8554-3a3b8ffa52b7" providerId="ADAL" clId="{D48BD2AF-1AD3-4A05-81D0-A1E4940F2D5D}" dt="2023-10-04T15:27:50.026" v="1751" actId="20577"/>
        <pc:sldMkLst>
          <pc:docMk/>
          <pc:sldMk cId="999145334" sldId="292"/>
        </pc:sldMkLst>
        <pc:spChg chg="add del mod">
          <ac:chgData name="Teuku Raja Irfan Radarma" userId="cf428174-95ba-4576-8554-3a3b8ffa52b7" providerId="ADAL" clId="{D48BD2AF-1AD3-4A05-81D0-A1E4940F2D5D}" dt="2023-10-04T15:26:48.618" v="1662" actId="14826"/>
          <ac:spMkLst>
            <pc:docMk/>
            <pc:sldMk cId="999145334" sldId="292"/>
            <ac:spMk id="2" creationId="{A7817627-3719-02BD-1BCD-EFCB315477FF}"/>
          </ac:spMkLst>
        </pc:spChg>
        <pc:spChg chg="mod">
          <ac:chgData name="Teuku Raja Irfan Radarma" userId="cf428174-95ba-4576-8554-3a3b8ffa52b7" providerId="ADAL" clId="{D48BD2AF-1AD3-4A05-81D0-A1E4940F2D5D}" dt="2023-10-04T15:26:56.915" v="1685" actId="20577"/>
          <ac:spMkLst>
            <pc:docMk/>
            <pc:sldMk cId="999145334" sldId="29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27:50.026" v="1751" actId="20577"/>
          <ac:spMkLst>
            <pc:docMk/>
            <pc:sldMk cId="999145334" sldId="29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26:48.618" v="1662" actId="14826"/>
          <ac:picMkLst>
            <pc:docMk/>
            <pc:sldMk cId="999145334" sldId="292"/>
            <ac:picMk id="6" creationId="{4E5C2036-BD6E-3793-4543-1B984AA16F69}"/>
          </ac:picMkLst>
        </pc:picChg>
      </pc:sldChg>
      <pc:sldChg chg="addSp modSp new del mod">
        <pc:chgData name="Teuku Raja Irfan Radarma" userId="cf428174-95ba-4576-8554-3a3b8ffa52b7" providerId="ADAL" clId="{D48BD2AF-1AD3-4A05-81D0-A1E4940F2D5D}" dt="2023-10-04T15:30:19.891" v="1960" actId="47"/>
        <pc:sldMkLst>
          <pc:docMk/>
          <pc:sldMk cId="507579138" sldId="293"/>
        </pc:sldMkLst>
        <pc:spChg chg="add mod">
          <ac:chgData name="Teuku Raja Irfan Radarma" userId="cf428174-95ba-4576-8554-3a3b8ffa52b7" providerId="ADAL" clId="{D48BD2AF-1AD3-4A05-81D0-A1E4940F2D5D}" dt="2023-10-04T15:29:04.554" v="1878" actId="1076"/>
          <ac:spMkLst>
            <pc:docMk/>
            <pc:sldMk cId="507579138" sldId="293"/>
            <ac:spMk id="3" creationId="{FFDAFDE0-840D-81DD-0308-DF9FAD546E20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27:55.955" v="1753" actId="680"/>
        <pc:sldMkLst>
          <pc:docMk/>
          <pc:sldMk cId="2676465792" sldId="293"/>
        </pc:sldMkLst>
      </pc:sldChg>
      <pc:sldChg chg="addSp delSp modSp new mod">
        <pc:chgData name="Teuku Raja Irfan Radarma" userId="cf428174-95ba-4576-8554-3a3b8ffa52b7" providerId="ADAL" clId="{D48BD2AF-1AD3-4A05-81D0-A1E4940F2D5D}" dt="2023-10-04T15:30:09.463" v="1959" actId="1076"/>
        <pc:sldMkLst>
          <pc:docMk/>
          <pc:sldMk cId="2848060083" sldId="294"/>
        </pc:sldMkLst>
        <pc:spChg chg="del">
          <ac:chgData name="Teuku Raja Irfan Radarma" userId="cf428174-95ba-4576-8554-3a3b8ffa52b7" providerId="ADAL" clId="{D48BD2AF-1AD3-4A05-81D0-A1E4940F2D5D}" dt="2023-10-04T15:29:13.699" v="1881" actId="478"/>
          <ac:spMkLst>
            <pc:docMk/>
            <pc:sldMk cId="2848060083" sldId="294"/>
            <ac:spMk id="2" creationId="{7AAF88C3-CB86-2E7C-D7D9-C8D2047BC979}"/>
          </ac:spMkLst>
        </pc:spChg>
        <pc:spChg chg="mod">
          <ac:chgData name="Teuku Raja Irfan Radarma" userId="cf428174-95ba-4576-8554-3a3b8ffa52b7" providerId="ADAL" clId="{D48BD2AF-1AD3-4A05-81D0-A1E4940F2D5D}" dt="2023-10-04T15:29:24.094" v="1883" actId="207"/>
          <ac:spMkLst>
            <pc:docMk/>
            <pc:sldMk cId="2848060083" sldId="294"/>
            <ac:spMk id="3" creationId="{7CD0585C-3AAA-2316-1E93-3710E13C64AF}"/>
          </ac:spMkLst>
        </pc:spChg>
        <pc:spChg chg="del">
          <ac:chgData name="Teuku Raja Irfan Radarma" userId="cf428174-95ba-4576-8554-3a3b8ffa52b7" providerId="ADAL" clId="{D48BD2AF-1AD3-4A05-81D0-A1E4940F2D5D}" dt="2023-10-04T15:29:11.842" v="1880" actId="478"/>
          <ac:spMkLst>
            <pc:docMk/>
            <pc:sldMk cId="2848060083" sldId="294"/>
            <ac:spMk id="4" creationId="{F9CDE647-9D62-AA73-6059-A5C56723CFA0}"/>
          </ac:spMkLst>
        </pc:spChg>
        <pc:spChg chg="add mod">
          <ac:chgData name="Teuku Raja Irfan Radarma" userId="cf428174-95ba-4576-8554-3a3b8ffa52b7" providerId="ADAL" clId="{D48BD2AF-1AD3-4A05-81D0-A1E4940F2D5D}" dt="2023-10-04T15:30:09.463" v="1959" actId="1076"/>
          <ac:spMkLst>
            <pc:docMk/>
            <pc:sldMk cId="2848060083" sldId="294"/>
            <ac:spMk id="5" creationId="{59B520C0-A3DC-63A5-F25B-0AB142C14042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30:36.821" v="1962" actId="680"/>
        <pc:sldMkLst>
          <pc:docMk/>
          <pc:sldMk cId="745938413" sldId="295"/>
        </pc:sldMkLst>
      </pc:sldChg>
      <pc:sldChg chg="addSp delSp modSp new mod">
        <pc:chgData name="Teuku Raja Irfan Radarma" userId="cf428174-95ba-4576-8554-3a3b8ffa52b7" providerId="ADAL" clId="{D48BD2AF-1AD3-4A05-81D0-A1E4940F2D5D}" dt="2023-10-04T15:33:43.314" v="2200" actId="1076"/>
        <pc:sldMkLst>
          <pc:docMk/>
          <pc:sldMk cId="2193182119" sldId="295"/>
        </pc:sldMkLst>
        <pc:spChg chg="mod">
          <ac:chgData name="Teuku Raja Irfan Radarma" userId="cf428174-95ba-4576-8554-3a3b8ffa52b7" providerId="ADAL" clId="{D48BD2AF-1AD3-4A05-81D0-A1E4940F2D5D}" dt="2023-10-04T15:30:46.449" v="1970" actId="20577"/>
          <ac:spMkLst>
            <pc:docMk/>
            <pc:sldMk cId="2193182119" sldId="295"/>
            <ac:spMk id="2" creationId="{CE95EEC0-DD66-C494-4823-E119859217E9}"/>
          </ac:spMkLst>
        </pc:spChg>
        <pc:spChg chg="del">
          <ac:chgData name="Teuku Raja Irfan Radarma" userId="cf428174-95ba-4576-8554-3a3b8ffa52b7" providerId="ADAL" clId="{D48BD2AF-1AD3-4A05-81D0-A1E4940F2D5D}" dt="2023-10-04T15:31:33.299" v="1971" actId="931"/>
          <ac:spMkLst>
            <pc:docMk/>
            <pc:sldMk cId="2193182119" sldId="295"/>
            <ac:spMk id="3" creationId="{32125255-5115-0696-26AE-A0C2B356555B}"/>
          </ac:spMkLst>
        </pc:spChg>
        <pc:spChg chg="add del mod">
          <ac:chgData name="Teuku Raja Irfan Radarma" userId="cf428174-95ba-4576-8554-3a3b8ffa52b7" providerId="ADAL" clId="{D48BD2AF-1AD3-4A05-81D0-A1E4940F2D5D}" dt="2023-10-04T15:31:47.453" v="1973" actId="478"/>
          <ac:spMkLst>
            <pc:docMk/>
            <pc:sldMk cId="2193182119" sldId="295"/>
            <ac:spMk id="7" creationId="{E832CC28-387E-0F66-E4B5-47AE54B593EA}"/>
          </ac:spMkLst>
        </pc:spChg>
        <pc:spChg chg="add mod">
          <ac:chgData name="Teuku Raja Irfan Radarma" userId="cf428174-95ba-4576-8554-3a3b8ffa52b7" providerId="ADAL" clId="{D48BD2AF-1AD3-4A05-81D0-A1E4940F2D5D}" dt="2023-10-04T15:33:43.314" v="2200" actId="1076"/>
          <ac:spMkLst>
            <pc:docMk/>
            <pc:sldMk cId="2193182119" sldId="295"/>
            <ac:spMk id="8" creationId="{2D5B4877-750B-304B-2D9F-CB544FF15161}"/>
          </ac:spMkLst>
        </pc:spChg>
        <pc:picChg chg="add mod">
          <ac:chgData name="Teuku Raja Irfan Radarma" userId="cf428174-95ba-4576-8554-3a3b8ffa52b7" providerId="ADAL" clId="{D48BD2AF-1AD3-4A05-81D0-A1E4940F2D5D}" dt="2023-10-04T15:33:38.219" v="2199" actId="14100"/>
          <ac:picMkLst>
            <pc:docMk/>
            <pc:sldMk cId="2193182119" sldId="295"/>
            <ac:picMk id="6" creationId="{E0CC9499-BD09-B0EB-35B2-1B6907C356DB}"/>
          </ac:picMkLst>
        </pc:picChg>
      </pc:sldChg>
      <pc:sldChg chg="addSp modSp new mod">
        <pc:chgData name="Teuku Raja Irfan Radarma" userId="cf428174-95ba-4576-8554-3a3b8ffa52b7" providerId="ADAL" clId="{D48BD2AF-1AD3-4A05-81D0-A1E4940F2D5D}" dt="2023-10-04T15:35:26.600" v="2318" actId="1076"/>
        <pc:sldMkLst>
          <pc:docMk/>
          <pc:sldMk cId="1867332962" sldId="296"/>
        </pc:sldMkLst>
        <pc:spChg chg="mod">
          <ac:chgData name="Teuku Raja Irfan Radarma" userId="cf428174-95ba-4576-8554-3a3b8ffa52b7" providerId="ADAL" clId="{D48BD2AF-1AD3-4A05-81D0-A1E4940F2D5D}" dt="2023-10-04T15:33:55.259" v="2207" actId="20577"/>
          <ac:spMkLst>
            <pc:docMk/>
            <pc:sldMk cId="1867332962" sldId="296"/>
            <ac:spMk id="2" creationId="{544819D5-FE80-9650-4506-7C46C938D2F1}"/>
          </ac:spMkLst>
        </pc:spChg>
        <pc:spChg chg="mod">
          <ac:chgData name="Teuku Raja Irfan Radarma" userId="cf428174-95ba-4576-8554-3a3b8ffa52b7" providerId="ADAL" clId="{D48BD2AF-1AD3-4A05-81D0-A1E4940F2D5D}" dt="2023-10-04T15:34:36.539" v="2314" actId="14100"/>
          <ac:spMkLst>
            <pc:docMk/>
            <pc:sldMk cId="1867332962" sldId="296"/>
            <ac:spMk id="3" creationId="{EAF556B8-79D7-CD38-26CD-D7AC330E3507}"/>
          </ac:spMkLst>
        </pc:spChg>
        <pc:spChg chg="add mod">
          <ac:chgData name="Teuku Raja Irfan Radarma" userId="cf428174-95ba-4576-8554-3a3b8ffa52b7" providerId="ADAL" clId="{D48BD2AF-1AD3-4A05-81D0-A1E4940F2D5D}" dt="2023-10-04T15:35:26.600" v="2318" actId="1076"/>
          <ac:spMkLst>
            <pc:docMk/>
            <pc:sldMk cId="1867332962" sldId="296"/>
            <ac:spMk id="7" creationId="{1FBEAFFA-9053-78BF-54D8-289554D8BE96}"/>
          </ac:spMkLst>
        </pc:spChg>
        <pc:picChg chg="add mod">
          <ac:chgData name="Teuku Raja Irfan Radarma" userId="cf428174-95ba-4576-8554-3a3b8ffa52b7" providerId="ADAL" clId="{D48BD2AF-1AD3-4A05-81D0-A1E4940F2D5D}" dt="2023-10-04T15:35:26.600" v="2318" actId="1076"/>
          <ac:picMkLst>
            <pc:docMk/>
            <pc:sldMk cId="1867332962" sldId="296"/>
            <ac:picMk id="6" creationId="{604D5AB9-9B37-CA70-3A7C-CB7D073EAF0F}"/>
          </ac:picMkLst>
        </pc:picChg>
      </pc:sldChg>
      <pc:sldChg chg="modSp new del mod">
        <pc:chgData name="Teuku Raja Irfan Radarma" userId="cf428174-95ba-4576-8554-3a3b8ffa52b7" providerId="ADAL" clId="{D48BD2AF-1AD3-4A05-81D0-A1E4940F2D5D}" dt="2023-10-04T15:45:17.176" v="2753" actId="47"/>
        <pc:sldMkLst>
          <pc:docMk/>
          <pc:sldMk cId="3677609269" sldId="297"/>
        </pc:sldMkLst>
        <pc:spChg chg="mod">
          <ac:chgData name="Teuku Raja Irfan Radarma" userId="cf428174-95ba-4576-8554-3a3b8ffa52b7" providerId="ADAL" clId="{D48BD2AF-1AD3-4A05-81D0-A1E4940F2D5D}" dt="2023-10-04T15:36:03.357" v="2344" actId="20577"/>
          <ac:spMkLst>
            <pc:docMk/>
            <pc:sldMk cId="3677609269" sldId="297"/>
            <ac:spMk id="2" creationId="{16B4445B-D55A-97CF-023F-481994D2F474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4T15:38:54.892" v="2469" actId="20577"/>
        <pc:sldMkLst>
          <pc:docMk/>
          <pc:sldMk cId="498825160" sldId="298"/>
        </pc:sldMkLst>
        <pc:spChg chg="mod">
          <ac:chgData name="Teuku Raja Irfan Radarma" userId="cf428174-95ba-4576-8554-3a3b8ffa52b7" providerId="ADAL" clId="{D48BD2AF-1AD3-4A05-81D0-A1E4940F2D5D}" dt="2023-10-04T15:38:54.892" v="2469" actId="20577"/>
          <ac:spMkLst>
            <pc:docMk/>
            <pc:sldMk cId="498825160" sldId="298"/>
            <ac:spMk id="2" creationId="{89D4009D-9164-4756-3322-1DB1023AFF46}"/>
          </ac:spMkLst>
        </pc:spChg>
        <pc:spChg chg="mod">
          <ac:chgData name="Teuku Raja Irfan Radarma" userId="cf428174-95ba-4576-8554-3a3b8ffa52b7" providerId="ADAL" clId="{D48BD2AF-1AD3-4A05-81D0-A1E4940F2D5D}" dt="2023-10-04T15:36:26.071" v="2372" actId="20577"/>
          <ac:spMkLst>
            <pc:docMk/>
            <pc:sldMk cId="498825160" sldId="298"/>
            <ac:spMk id="3" creationId="{0D2A7889-ECAC-8A3A-4C87-4F2D8A4E07B9}"/>
          </ac:spMkLst>
        </pc:spChg>
      </pc:sldChg>
      <pc:sldChg chg="addSp delSp modSp new mod delAnim modAnim">
        <pc:chgData name="Teuku Raja Irfan Radarma" userId="cf428174-95ba-4576-8554-3a3b8ffa52b7" providerId="ADAL" clId="{D48BD2AF-1AD3-4A05-81D0-A1E4940F2D5D}" dt="2023-10-05T03:23:12.421" v="2781" actId="20577"/>
        <pc:sldMkLst>
          <pc:docMk/>
          <pc:sldMk cId="1632182427" sldId="299"/>
        </pc:sldMkLst>
        <pc:spChg chg="mod">
          <ac:chgData name="Teuku Raja Irfan Radarma" userId="cf428174-95ba-4576-8554-3a3b8ffa52b7" providerId="ADAL" clId="{D48BD2AF-1AD3-4A05-81D0-A1E4940F2D5D}" dt="2023-10-04T15:44:49.685" v="2685" actId="20577"/>
          <ac:spMkLst>
            <pc:docMk/>
            <pc:sldMk cId="1632182427" sldId="299"/>
            <ac:spMk id="2" creationId="{8D1D5D11-BCE7-BEA1-F755-539E97C19A58}"/>
          </ac:spMkLst>
        </pc:spChg>
        <pc:spChg chg="mod">
          <ac:chgData name="Teuku Raja Irfan Radarma" userId="cf428174-95ba-4576-8554-3a3b8ffa52b7" providerId="ADAL" clId="{D48BD2AF-1AD3-4A05-81D0-A1E4940F2D5D}" dt="2023-10-05T03:23:12.421" v="2781" actId="20577"/>
          <ac:spMkLst>
            <pc:docMk/>
            <pc:sldMk cId="1632182427" sldId="299"/>
            <ac:spMk id="3" creationId="{910DE5D4-EC56-B280-1560-6F7906C0484A}"/>
          </ac:spMkLst>
        </pc:spChg>
        <pc:picChg chg="add del mod">
          <ac:chgData name="Teuku Raja Irfan Radarma" userId="cf428174-95ba-4576-8554-3a3b8ffa52b7" providerId="ADAL" clId="{D48BD2AF-1AD3-4A05-81D0-A1E4940F2D5D}" dt="2023-10-04T15:43:45.177" v="2566" actId="478"/>
          <ac:picMkLst>
            <pc:docMk/>
            <pc:sldMk cId="1632182427" sldId="299"/>
            <ac:picMk id="5" creationId="{54D4999B-C05A-F2F8-3A1D-E7C8A648B6BA}"/>
          </ac:picMkLst>
        </pc:picChg>
      </pc:sldChg>
      <pc:sldMasterChg chg="addSldLayout delSldLayout modSldLayout">
        <pc:chgData name="Teuku Raja Irfan Radarma" userId="cf428174-95ba-4576-8554-3a3b8ffa52b7" providerId="ADAL" clId="{D48BD2AF-1AD3-4A05-81D0-A1E4940F2D5D}" dt="2023-10-05T08:55:14.993" v="2791" actId="207"/>
        <pc:sldMasterMkLst>
          <pc:docMk/>
          <pc:sldMasterMk cId="856379123" sldId="2147483648"/>
        </pc:sldMasterMkLst>
        <pc:sldLayoutChg chg="addSp delSp modSp mod">
          <pc:chgData name="Teuku Raja Irfan Radarma" userId="cf428174-95ba-4576-8554-3a3b8ffa52b7" providerId="ADAL" clId="{D48BD2AF-1AD3-4A05-81D0-A1E4940F2D5D}" dt="2023-10-05T03:23:10.819" v="2779" actId="1076"/>
          <pc:sldLayoutMkLst>
            <pc:docMk/>
            <pc:sldMasterMk cId="856379123" sldId="2147483648"/>
            <pc:sldLayoutMk cId="506968237" sldId="2147483649"/>
          </pc:sldLayoutMkLst>
          <pc:spChg chg="add del">
            <ac:chgData name="Teuku Raja Irfan Radarma" userId="cf428174-95ba-4576-8554-3a3b8ffa52b7" providerId="ADAL" clId="{D48BD2AF-1AD3-4A05-81D0-A1E4940F2D5D}" dt="2023-10-05T03:23:10.473" v="2777" actId="11529"/>
            <ac:spMkLst>
              <pc:docMk/>
              <pc:sldMasterMk cId="856379123" sldId="2147483648"/>
              <pc:sldLayoutMk cId="506968237" sldId="2147483649"/>
              <ac:spMk id="6" creationId="{BF3D87EE-D37A-B1A0-79A1-F448090B83D3}"/>
            </ac:spMkLst>
          </pc:spChg>
          <pc:spChg chg="add del mod">
            <ac:chgData name="Teuku Raja Irfan Radarma" userId="cf428174-95ba-4576-8554-3a3b8ffa52b7" providerId="ADAL" clId="{D48BD2AF-1AD3-4A05-81D0-A1E4940F2D5D}" dt="2023-10-05T03:23:10.473" v="2777" actId="11529"/>
            <ac:spMkLst>
              <pc:docMk/>
              <pc:sldMasterMk cId="856379123" sldId="2147483648"/>
              <pc:sldLayoutMk cId="506968237" sldId="2147483649"/>
              <ac:spMk id="8" creationId="{3FA2ED06-C845-6596-5C1C-668958869865}"/>
            </ac:spMkLst>
          </pc:spChg>
          <pc:spChg chg="add del mod">
            <ac:chgData name="Teuku Raja Irfan Radarma" userId="cf428174-95ba-4576-8554-3a3b8ffa52b7" providerId="ADAL" clId="{D48BD2AF-1AD3-4A05-81D0-A1E4940F2D5D}" dt="2023-10-05T03:23:10.819" v="2779" actId="1076"/>
            <ac:spMkLst>
              <pc:docMk/>
              <pc:sldMasterMk cId="856379123" sldId="2147483648"/>
              <pc:sldLayoutMk cId="506968237" sldId="2147483649"/>
              <ac:spMk id="9" creationId="{9BB156A4-E5DC-BD9E-0277-60026C66B37B}"/>
            </ac:spMkLst>
          </pc:spChg>
          <pc:picChg chg="mod">
            <ac:chgData name="Teuku Raja Irfan Radarma" userId="cf428174-95ba-4576-8554-3a3b8ffa52b7" providerId="ADAL" clId="{D48BD2AF-1AD3-4A05-81D0-A1E4940F2D5D}" dt="2023-10-05T03:19:48.804" v="2768" actId="1076"/>
            <ac:picMkLst>
              <pc:docMk/>
              <pc:sldMasterMk cId="856379123" sldId="2147483648"/>
              <pc:sldLayoutMk cId="506968237" sldId="2147483649"/>
              <ac:picMk id="13" creationId="{A355B9C9-62AF-74CB-DD64-6E68C347AAED}"/>
            </ac:picMkLst>
          </pc:picChg>
          <pc:picChg chg="mod">
            <ac:chgData name="Teuku Raja Irfan Radarma" userId="cf428174-95ba-4576-8554-3a3b8ffa52b7" providerId="ADAL" clId="{D48BD2AF-1AD3-4A05-81D0-A1E4940F2D5D}" dt="2023-10-05T03:19:53.130" v="2770" actId="1076"/>
            <ac:picMkLst>
              <pc:docMk/>
              <pc:sldMasterMk cId="856379123" sldId="2147483648"/>
              <pc:sldLayoutMk cId="506968237" sldId="2147483649"/>
              <ac:picMk id="1026" creationId="{65CB65A2-F0D1-50E5-D300-FA692A081968}"/>
            </ac:picMkLst>
          </pc:picChg>
        </pc:sldLayoutChg>
        <pc:sldLayoutChg chg="modSp mod">
          <pc:chgData name="Teuku Raja Irfan Radarma" userId="cf428174-95ba-4576-8554-3a3b8ffa52b7" providerId="ADAL" clId="{D48BD2AF-1AD3-4A05-81D0-A1E4940F2D5D}" dt="2023-10-05T08:55:14.993" v="2791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5T08:55:03.575" v="2787" actId="1076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spChg chg="mod">
            <ac:chgData name="Teuku Raja Irfan Radarma" userId="cf428174-95ba-4576-8554-3a3b8ffa52b7" providerId="ADAL" clId="{D48BD2AF-1AD3-4A05-81D0-A1E4940F2D5D}" dt="2023-10-05T08:55:14.993" v="2791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D48BD2AF-1AD3-4A05-81D0-A1E4940F2D5D}" dt="2023-10-05T08:55:06.365" v="2789" actId="1076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  <pc:sldLayoutChg chg="new del mod">
          <pc:chgData name="Teuku Raja Irfan Radarma" userId="cf428174-95ba-4576-8554-3a3b8ffa52b7" providerId="ADAL" clId="{D48BD2AF-1AD3-4A05-81D0-A1E4940F2D5D}" dt="2023-10-05T03:20:09.665" v="2772" actId="11236"/>
          <pc:sldLayoutMkLst>
            <pc:docMk/>
            <pc:sldMasterMk cId="856379123" sldId="2147483648"/>
            <pc:sldLayoutMk cId="4152763441" sldId="2147483663"/>
          </pc:sldLayoutMkLst>
        </pc:sldLayoutChg>
      </pc:sldMasterChg>
    </pc:docChg>
  </pc:docChgLst>
  <pc:docChgLst>
    <pc:chgData name="Teuku Raja Irfan Radarma" userId="cf428174-95ba-4576-8554-3a3b8ffa52b7" providerId="ADAL" clId="{68F649D6-8E2C-4AA4-95BD-94A4B4326D52}"/>
    <pc:docChg chg="modSld">
      <pc:chgData name="Teuku Raja Irfan Radarma" userId="cf428174-95ba-4576-8554-3a3b8ffa52b7" providerId="ADAL" clId="{68F649D6-8E2C-4AA4-95BD-94A4B4326D52}" dt="2024-11-03T15:10:55.060" v="4" actId="20577"/>
      <pc:docMkLst>
        <pc:docMk/>
      </pc:docMkLst>
      <pc:sldChg chg="modSp mod">
        <pc:chgData name="Teuku Raja Irfan Radarma" userId="cf428174-95ba-4576-8554-3a3b8ffa52b7" providerId="ADAL" clId="{68F649D6-8E2C-4AA4-95BD-94A4B4326D52}" dt="2024-11-03T15:10:55.060" v="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68F649D6-8E2C-4AA4-95BD-94A4B4326D52}" dt="2024-11-03T15:10:55.060" v="4" actId="20577"/>
          <ac:spMkLst>
            <pc:docMk/>
            <pc:sldMk cId="911610319" sldId="262"/>
            <ac:spMk id="3" creationId="{B17BBDE0-3A4E-3EA2-60B0-F9756E3472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usiness-charts-presentation-project-239903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eloci.com/2552-The-Dark-Knigh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tificial-intelligence-robot-board-2970158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n--80abaqzevto0rc.xn--j1amh/2023/02/chatgpt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lama.co.uk/dall%C2%B7e-goes-commercial-but-what-about-copyrigh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sa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city-building-104930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ray-reel-projector-retro-blur-hi-tech-movie-bokeh-coil-wallpaper-snlsk/download/1920x108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lthetropes.org/wiki/The_Shawshank_Redemption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cat.nl/~jake/movies/the-godfather.php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04" b="55116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/>
              <a:t>Salindia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Knight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Cristopher Nolan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"Batman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berhadapan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Joker,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penjahat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perjuangan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moral di Kota Gotham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terancam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kekacauan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5" name="Picture 4" descr="A person in a garment standing in front of a building with flames&#10;&#10;Description automatically generated">
            <a:extLst>
              <a:ext uri="{FF2B5EF4-FFF2-40B4-BE49-F238E27FC236}">
                <a16:creationId xmlns:a16="http://schemas.microsoft.com/office/drawing/2014/main" id="{E3BDDCB0-DF72-E6DE-38AC-7ED48B04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8794" y="737418"/>
            <a:ext cx="3458007" cy="50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90" b="22290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ChatGPT dan Dall-E</a:t>
            </a:r>
          </a:p>
        </p:txBody>
      </p:sp>
    </p:spTree>
    <p:extLst>
      <p:ext uri="{BB962C8B-B14F-4D97-AF65-F5344CB8AC3E}">
        <p14:creationId xmlns:p14="http://schemas.microsoft.com/office/powerpoint/2010/main" val="99914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0585C-3AAA-2316-1E93-3710E13C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520C0-A3DC-63A5-F25B-0AB142C14042}"/>
              </a:ext>
            </a:extLst>
          </p:cNvPr>
          <p:cNvSpPr txBox="1"/>
          <p:nvPr/>
        </p:nvSpPr>
        <p:spPr>
          <a:xfrm>
            <a:off x="934275" y="848141"/>
            <a:ext cx="1060900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SAAT INI </a:t>
            </a:r>
            <a:r>
              <a:rPr lang="en-US" sz="16600" dirty="0">
                <a:solidFill>
                  <a:schemeClr val="bg1"/>
                </a:solidFill>
                <a:latin typeface="+mj-lt"/>
              </a:rPr>
              <a:t>AI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 TELAH SEMAKIN CANGGIH</a:t>
            </a:r>
          </a:p>
        </p:txBody>
      </p:sp>
    </p:spTree>
    <p:extLst>
      <p:ext uri="{BB962C8B-B14F-4D97-AF65-F5344CB8AC3E}">
        <p14:creationId xmlns:p14="http://schemas.microsoft.com/office/powerpoint/2010/main" val="284806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EEC0-DD66-C494-4823-E1198592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0CC9499-BD09-B0EB-35B2-1B6907C3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6911" y="1515499"/>
            <a:ext cx="4638889" cy="30616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4986-C37C-6ED6-17B9-EA382685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4877-750B-304B-2D9F-CB544FF15161}"/>
              </a:ext>
            </a:extLst>
          </p:cNvPr>
          <p:cNvSpPr txBox="1"/>
          <p:nvPr/>
        </p:nvSpPr>
        <p:spPr>
          <a:xfrm>
            <a:off x="933687" y="1515499"/>
            <a:ext cx="5162313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Sebuah</a:t>
            </a:r>
            <a:r>
              <a:rPr lang="en-US" dirty="0"/>
              <a:t> Chatbot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Bertukar</a:t>
            </a:r>
            <a:r>
              <a:rPr lang="en-US" dirty="0"/>
              <a:t> 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/</a:t>
            </a:r>
            <a:r>
              <a:rPr lang="en-US" dirty="0" err="1"/>
              <a:t>konsep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Memodifikasi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Bahasa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8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19D5-FE80-9650-4506-7C46C938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56B8-79D7-CD38-26CD-D7AC330E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2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sesuai dengan </a:t>
            </a:r>
            <a:r>
              <a:rPr lang="en-US" dirty="0" err="1"/>
              <a:t>kehendak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0C76-EA90-916C-E59E-23483CC2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person standing on a llama in a city&#10;&#10;Description automatically generated">
            <a:extLst>
              <a:ext uri="{FF2B5EF4-FFF2-40B4-BE49-F238E27FC236}">
                <a16:creationId xmlns:a16="http://schemas.microsoft.com/office/drawing/2014/main" id="{604D5AB9-9B37-CA70-3A7C-CB7D073E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53200" y="909913"/>
            <a:ext cx="4717915" cy="471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EAFFA-9053-78BF-54D8-289554D8BE96}"/>
              </a:ext>
            </a:extLst>
          </p:cNvPr>
          <p:cNvSpPr txBox="1"/>
          <p:nvPr/>
        </p:nvSpPr>
        <p:spPr>
          <a:xfrm>
            <a:off x="6921230" y="5699861"/>
            <a:ext cx="4349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technollama.co.uk/dall%C2%B7e-goes-commercial-but-what-about-copyrigh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6733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09D-9164-4756-3322-1DB1023A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A7889-ECAC-8A3A-4C87-4F2D8A4E0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49882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5D11-BCE7-BEA1-F755-539E97C1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E5D4-EC56-B280-1560-6F7906C0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Template dengan Slide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Menggunakan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animasi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Menyisipkan</a:t>
            </a:r>
            <a:r>
              <a:rPr lang="en-US" dirty="0"/>
              <a:t> file audio-video </a:t>
            </a:r>
            <a:r>
              <a:rPr lang="en-US" dirty="0" err="1"/>
              <a:t>dalam</a:t>
            </a:r>
            <a:r>
              <a:rPr lang="en-US" dirty="0"/>
              <a:t> slide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tangkapan</a:t>
            </a:r>
            <a:r>
              <a:rPr lang="en-US" dirty="0"/>
              <a:t> layer (screen recording)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linkClick r:id="" action="ppaction://hlinkshowjump?jump=firstslide"/>
              </a:rPr>
              <a:t>Mengekspor</a:t>
            </a:r>
            <a:r>
              <a:rPr lang="en-US" dirty="0">
                <a:hlinkClick r:id="" action="ppaction://hlinkshowjump?jump=firstslide"/>
              </a:rPr>
              <a:t> slide ke format video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DF80-C458-BF52-AEF5-1A79B062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Karaoke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Karaoke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Pilihan Tema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Film-Film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IMDB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598" b="32598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ChatGPT</a:t>
            </a:r>
          </a:p>
        </p:txBody>
      </p:sp>
    </p:spTree>
    <p:extLst>
      <p:ext uri="{BB962C8B-B14F-4D97-AF65-F5344CB8AC3E}">
        <p14:creationId xmlns:p14="http://schemas.microsoft.com/office/powerpoint/2010/main" val="95506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118C-D8E9-B0FD-E50F-F72316C1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F340-01FE-6B5A-CD37-30157764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Paris, </a:t>
            </a:r>
            <a:r>
              <a:rPr lang="en-US" sz="3400" b="1" dirty="0" err="1"/>
              <a:t>Prancis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Seni dan </a:t>
            </a:r>
            <a:r>
              <a:rPr lang="en-US" dirty="0" err="1"/>
              <a:t>Budaya</a:t>
            </a:r>
            <a:r>
              <a:rPr lang="en-US" dirty="0"/>
              <a:t>: Paris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mode, dan </a:t>
            </a:r>
            <a:r>
              <a:rPr lang="en-US" dirty="0" err="1"/>
              <a:t>budaya</a:t>
            </a:r>
            <a:r>
              <a:rPr lang="en-US" dirty="0"/>
              <a:t>.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museum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Louvre, yang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Mona Lisa,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teater</a:t>
            </a:r>
            <a:r>
              <a:rPr lang="en-US" dirty="0"/>
              <a:t>, dan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dunia.</a:t>
            </a:r>
          </a:p>
          <a:p>
            <a:pPr>
              <a:spcBef>
                <a:spcPts val="200"/>
              </a:spcBef>
            </a:pPr>
            <a:r>
              <a:rPr lang="en-US" dirty="0"/>
              <a:t>Arsitektur </a:t>
            </a:r>
            <a:r>
              <a:rPr lang="en-US" dirty="0" err="1"/>
              <a:t>Bersejarah</a:t>
            </a:r>
            <a:r>
              <a:rPr lang="en-US" dirty="0"/>
              <a:t>: Paris </a:t>
            </a:r>
            <a:r>
              <a:rPr lang="en-US" dirty="0" err="1"/>
              <a:t>memiliki</a:t>
            </a:r>
            <a:r>
              <a:rPr lang="en-US" dirty="0"/>
              <a:t> arsitektur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spektakuler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Menara Eiffel, </a:t>
            </a:r>
            <a:r>
              <a:rPr lang="en-US" dirty="0" err="1"/>
              <a:t>Katedral</a:t>
            </a:r>
            <a:r>
              <a:rPr lang="en-US" dirty="0"/>
              <a:t> Notre Dame, dan Palais Garnier. </a:t>
            </a:r>
            <a:r>
              <a:rPr lang="en-US" dirty="0" err="1"/>
              <a:t>Keindahan</a:t>
            </a:r>
            <a:r>
              <a:rPr lang="en-US" dirty="0"/>
              <a:t> arsitektur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lanskap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ikonik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Kuliner</a:t>
            </a:r>
            <a:r>
              <a:rPr lang="en-US" dirty="0"/>
              <a:t>: Kota ini juga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kulinernya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restoran-restoran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kafe</a:t>
            </a:r>
            <a:r>
              <a:rPr lang="en-US" dirty="0"/>
              <a:t>, dan pasar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hidangan</a:t>
            </a:r>
            <a:r>
              <a:rPr lang="en-US" dirty="0"/>
              <a:t> </a:t>
            </a:r>
            <a:r>
              <a:rPr lang="en-US" dirty="0" err="1"/>
              <a:t>lezat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New York City, Amerika </a:t>
            </a:r>
            <a:r>
              <a:rPr lang="en-US" sz="3400" b="1" dirty="0" err="1"/>
              <a:t>Serikat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Pusat Ekonomi dan </a:t>
            </a:r>
            <a:r>
              <a:rPr lang="en-US" dirty="0" err="1"/>
              <a:t>Keuangan</a:t>
            </a:r>
            <a:r>
              <a:rPr lang="en-US" dirty="0"/>
              <a:t>: New York City adalah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dunia dengan Wall Street </a:t>
            </a:r>
            <a:r>
              <a:rPr lang="en-US" dirty="0" err="1"/>
              <a:t>sebagai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distrik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di dunia. Ini juga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multinasional</a:t>
            </a:r>
            <a:r>
              <a:rPr lang="en-US" dirty="0"/>
              <a:t> dan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global.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Keragaman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yang sangat </a:t>
            </a:r>
            <a:r>
              <a:rPr lang="en-US" dirty="0" err="1"/>
              <a:t>beragam</a:t>
            </a:r>
            <a:r>
              <a:rPr lang="en-US" dirty="0"/>
              <a:t> dengan </a:t>
            </a:r>
            <a:r>
              <a:rPr lang="en-US" dirty="0" err="1"/>
              <a:t>warga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, agama,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etnis</a:t>
            </a:r>
            <a:r>
              <a:rPr lang="en-US" dirty="0"/>
              <a:t>.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dan </a:t>
            </a:r>
            <a:r>
              <a:rPr lang="en-US" dirty="0" err="1"/>
              <a:t>menginspirasi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makanan</a:t>
            </a:r>
            <a:r>
              <a:rPr lang="en-US" dirty="0"/>
              <a:t>, dan </a:t>
            </a:r>
            <a:r>
              <a:rPr lang="en-US" dirty="0" err="1"/>
              <a:t>budaya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Hiburan</a:t>
            </a:r>
            <a:r>
              <a:rPr lang="en-US" dirty="0"/>
              <a:t> dan Seni: New York City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dan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Broadway dengan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teater</a:t>
            </a:r>
            <a:r>
              <a:rPr lang="en-US" dirty="0"/>
              <a:t> Broadway-</a:t>
            </a:r>
            <a:r>
              <a:rPr lang="en-US" dirty="0" err="1"/>
              <a:t>nya</a:t>
            </a:r>
            <a:r>
              <a:rPr lang="en-US" dirty="0"/>
              <a:t>, museum-museum </a:t>
            </a:r>
            <a:r>
              <a:rPr lang="en-US" dirty="0" err="1"/>
              <a:t>seperti</a:t>
            </a:r>
            <a:r>
              <a:rPr lang="en-US" dirty="0"/>
              <a:t> Museum Seni Modern dan Metropolitan Museum of Art,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konser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dan acara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terkenal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Kyoto, </a:t>
            </a:r>
            <a:r>
              <a:rPr lang="en-US" sz="3400" b="1" dirty="0" err="1"/>
              <a:t>Jepang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Kyoto adalah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bersejarah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yang kaya. Kota ini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kuil-kuil</a:t>
            </a:r>
            <a:r>
              <a:rPr lang="en-US" dirty="0"/>
              <a:t> dan </a:t>
            </a:r>
            <a:r>
              <a:rPr lang="en-US" dirty="0" err="1"/>
              <a:t>taman-taman</a:t>
            </a:r>
            <a:r>
              <a:rPr lang="en-US" dirty="0"/>
              <a:t> </a:t>
            </a:r>
            <a:r>
              <a:rPr lang="en-US" dirty="0" err="1"/>
              <a:t>bersejarahnya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Kuil </a:t>
            </a:r>
            <a:r>
              <a:rPr lang="en-US" dirty="0" err="1"/>
              <a:t>Kinkaku</a:t>
            </a:r>
            <a:r>
              <a:rPr lang="en-US" dirty="0"/>
              <a:t>-ji (</a:t>
            </a:r>
            <a:r>
              <a:rPr lang="en-US" dirty="0" err="1"/>
              <a:t>Paviliun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) dan Kuil </a:t>
            </a:r>
            <a:r>
              <a:rPr lang="en-US" dirty="0" err="1"/>
              <a:t>Kiyomizu-dera</a:t>
            </a:r>
            <a:r>
              <a:rPr lang="en-US" dirty="0"/>
              <a:t>, yang semuanya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Situs </a:t>
            </a:r>
            <a:r>
              <a:rPr lang="en-US" dirty="0" err="1"/>
              <a:t>Warisan</a:t>
            </a:r>
            <a:r>
              <a:rPr lang="en-US" dirty="0"/>
              <a:t> Dunia UNESCO.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: Kyoto adalah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chanoyu (</a:t>
            </a:r>
            <a:r>
              <a:rPr lang="en-US" dirty="0" err="1"/>
              <a:t>upacara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), </a:t>
            </a:r>
            <a:r>
              <a:rPr lang="en-US" dirty="0" err="1"/>
              <a:t>kerajinan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kimonos, dan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taman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Keindahan</a:t>
            </a:r>
            <a:r>
              <a:rPr lang="en-US" dirty="0"/>
              <a:t> Alam: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budayanya</a:t>
            </a:r>
            <a:r>
              <a:rPr lang="en-US" dirty="0"/>
              <a:t>, Kyoto juga </a:t>
            </a:r>
            <a:r>
              <a:rPr lang="en-US" dirty="0" err="1"/>
              <a:t>dikelilingi</a:t>
            </a:r>
            <a:r>
              <a:rPr lang="en-US" dirty="0"/>
              <a:t> oleh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pegunungan</a:t>
            </a:r>
            <a:r>
              <a:rPr lang="en-US" dirty="0"/>
              <a:t> dan </a:t>
            </a:r>
            <a:r>
              <a:rPr lang="en-US" dirty="0" err="1"/>
              <a:t>hutan-hutan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hiking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1245-5C24-0CE0-57DE-462A5F21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314" b="26314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Film-Film </a:t>
            </a:r>
            <a:r>
              <a:rPr lang="en-US" dirty="0" err="1"/>
              <a:t>Terbaik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IMDB</a:t>
            </a:r>
          </a:p>
        </p:txBody>
      </p:sp>
    </p:spTree>
    <p:extLst>
      <p:ext uri="{BB962C8B-B14F-4D97-AF65-F5344CB8AC3E}">
        <p14:creationId xmlns:p14="http://schemas.microsoft.com/office/powerpoint/2010/main" val="40624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Shawshank Redemption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movie poster of two men&#10;&#10;Description automatically generated">
            <a:extLst>
              <a:ext uri="{FF2B5EF4-FFF2-40B4-BE49-F238E27FC236}">
                <a16:creationId xmlns:a16="http://schemas.microsoft.com/office/drawing/2014/main" id="{52FB1496-50A3-B5A9-C53B-C32F5686D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633" y="784942"/>
            <a:ext cx="39624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Frank Darabont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"Andy Dufresne,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bankir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salah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dihukum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pembunuhan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berjuang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bertahan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hidup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Shawshank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menjalin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persahabatan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narapidana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lain."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Godfather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Francis Ford Coppola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dipimpin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Vito dan Michael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terlibat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dunia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rumit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menghadapi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konsekuensi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kekuasaan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3" name="Picture 2" descr="A person in a tuxedo holding his finger up&#10;&#10;Description automatically generated">
            <a:extLst>
              <a:ext uri="{FF2B5EF4-FFF2-40B4-BE49-F238E27FC236}">
                <a16:creationId xmlns:a16="http://schemas.microsoft.com/office/drawing/2014/main" id="{F66C9D1A-BD9B-BCE6-90E5-92B7277F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44697" y="690738"/>
            <a:ext cx="3457814" cy="4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</TotalTime>
  <Words>563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Praktikum Salindia</vt:lpstr>
      <vt:lpstr>PowerPoint Presentation</vt:lpstr>
      <vt:lpstr>Karaoke</vt:lpstr>
      <vt:lpstr>Pilihan Tema</vt:lpstr>
      <vt:lpstr>Kota-Kota Terbaik Dunia</vt:lpstr>
      <vt:lpstr>Kota-Kota Terbaik Dunia</vt:lpstr>
      <vt:lpstr>Film-Film Terbaik</vt:lpstr>
      <vt:lpstr>Shawshank Redemption</vt:lpstr>
      <vt:lpstr>The Godfather</vt:lpstr>
      <vt:lpstr>The Dark Knight</vt:lpstr>
      <vt:lpstr>Artificial Intelligence</vt:lpstr>
      <vt:lpstr>PowerPoint Presentation</vt:lpstr>
      <vt:lpstr>ChatGPT</vt:lpstr>
      <vt:lpstr>Dall-E</vt:lpstr>
      <vt:lpstr>Praktik</vt:lpstr>
      <vt:lpstr>Standar Kompetensi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2024-11-03T15:10:59Z</dcterms:modified>
</cp:coreProperties>
</file>